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BADEB33-7563-481C-9386-9DDAD6EA14F8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74735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61591" y="1008152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19.- </a:t>
            </a:r>
            <a:r>
              <a:rPr lang="es-MX" altLang="es-MX" dirty="0">
                <a:solidFill>
                  <a:srgbClr val="000000"/>
                </a:solidFill>
              </a:rPr>
              <a:t>Desglosé de la Ley de Ingresos por total  de ingreso por concepto </a:t>
            </a:r>
            <a:r>
              <a:rPr lang="es-MX" altLang="es-MX" dirty="0" smtClean="0">
                <a:solidFill>
                  <a:srgbClr val="000000"/>
                </a:solidFill>
              </a:rPr>
              <a:t>de </a:t>
            </a:r>
            <a:r>
              <a:rPr lang="es-MX" dirty="0">
                <a:solidFill>
                  <a:schemeClr val="tx1"/>
                </a:solidFill>
              </a:rPr>
              <a:t>concepto de venta de bienes y </a:t>
            </a:r>
            <a:r>
              <a:rPr lang="es-MX" dirty="0" smtClean="0">
                <a:solidFill>
                  <a:schemeClr val="tx1"/>
                </a:solidFill>
              </a:rPr>
              <a:t>servicios</a:t>
            </a:r>
            <a:r>
              <a:rPr lang="es-MX" altLang="es-MX" dirty="0" smtClean="0">
                <a:solidFill>
                  <a:srgbClr val="000000"/>
                </a:solidFill>
              </a:rPr>
              <a:t>, </a:t>
            </a:r>
            <a:r>
              <a:rPr lang="es-MX" altLang="es-MX" dirty="0">
                <a:solidFill>
                  <a:srgbClr val="000000"/>
                </a:solidFill>
              </a:rPr>
              <a:t>disponible en la Pagina de gobierno </a:t>
            </a:r>
            <a:r>
              <a:rPr lang="es-MX" altLang="es-MX" dirty="0" smtClean="0">
                <a:solidFill>
                  <a:srgbClr val="000000"/>
                </a:solidFill>
              </a:rPr>
              <a:t>Municipal</a:t>
            </a:r>
          </a:p>
          <a:p>
            <a:pPr algn="ctr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95" y="2420888"/>
            <a:ext cx="7390297" cy="4155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538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40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22</cp:revision>
  <dcterms:created xsi:type="dcterms:W3CDTF">2016-05-27T14:26:58Z</dcterms:created>
  <dcterms:modified xsi:type="dcterms:W3CDTF">2017-04-26T16:21:19Z</dcterms:modified>
</cp:coreProperties>
</file>