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4E767-21EE-4101-B157-28A43E65346E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EFDC1-A2F1-4E9F-A330-493E48F1E1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72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256602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666893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077185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487476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FBADEB33-7563-481C-9386-9DDAD6EA14F8}" type="slidenum">
              <a:rPr lang="es-MX" altLang="es-MX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s-MX" altLang="es-MX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867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alt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435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8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10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4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64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1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851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541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5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987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56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93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://www.torreon.gob.mx/transparencia/infoficio.cfm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80" y="273629"/>
            <a:ext cx="3343680" cy="50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280" y="239065"/>
            <a:ext cx="1987200" cy="67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1632960" y="979303"/>
            <a:ext cx="5747352" cy="315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>
              <a:buClrTx/>
              <a:buFontTx/>
              <a:buNone/>
            </a:pPr>
            <a:r>
              <a:rPr lang="es-MX" altLang="es-MX" dirty="0">
                <a:solidFill>
                  <a:srgbClr val="000000"/>
                </a:solidFill>
              </a:rPr>
              <a:t>Índice de Información Presupuestal Municipal </a:t>
            </a:r>
            <a:r>
              <a:rPr lang="es-MX" altLang="es-MX" dirty="0" smtClean="0">
                <a:solidFill>
                  <a:srgbClr val="000000"/>
                </a:solidFill>
              </a:rPr>
              <a:t>2017</a:t>
            </a:r>
            <a:endParaRPr lang="es-MX" altLang="es-MX" dirty="0">
              <a:solidFill>
                <a:srgbClr val="000000"/>
              </a:solidFill>
            </a:endParaRP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161591" y="1008152"/>
            <a:ext cx="8752320" cy="1012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buClrTx/>
              <a:buFontTx/>
              <a:buNone/>
            </a:pPr>
            <a:endParaRPr lang="es-MX" altLang="es-MX" dirty="0">
              <a:solidFill>
                <a:srgbClr val="000000"/>
              </a:solidFill>
            </a:endParaRPr>
          </a:p>
          <a:p>
            <a:pPr algn="just" eaLnBrk="1">
              <a:buClrTx/>
              <a:buSzTx/>
              <a:buFontTx/>
              <a:buNone/>
            </a:pPr>
            <a:r>
              <a:rPr lang="es-MX" altLang="es-MX" dirty="0" smtClean="0">
                <a:solidFill>
                  <a:srgbClr val="000000"/>
                </a:solidFill>
              </a:rPr>
              <a:t>19.- </a:t>
            </a:r>
            <a:r>
              <a:rPr lang="es-MX" altLang="es-MX" dirty="0">
                <a:solidFill>
                  <a:srgbClr val="000000"/>
                </a:solidFill>
              </a:rPr>
              <a:t>Desglosé de la Ley de Ingresos por total  de ingreso por concepto </a:t>
            </a:r>
            <a:r>
              <a:rPr lang="es-MX" altLang="es-MX" dirty="0" smtClean="0">
                <a:solidFill>
                  <a:srgbClr val="000000"/>
                </a:solidFill>
              </a:rPr>
              <a:t>de </a:t>
            </a:r>
            <a:r>
              <a:rPr lang="es-MX" dirty="0">
                <a:solidFill>
                  <a:schemeClr val="tx1"/>
                </a:solidFill>
              </a:rPr>
              <a:t>concepto de venta de bienes y </a:t>
            </a:r>
            <a:r>
              <a:rPr lang="es-MX" dirty="0" smtClean="0">
                <a:solidFill>
                  <a:schemeClr val="tx1"/>
                </a:solidFill>
              </a:rPr>
              <a:t>servicios</a:t>
            </a:r>
            <a:r>
              <a:rPr lang="es-MX" altLang="es-MX" dirty="0" smtClean="0">
                <a:solidFill>
                  <a:srgbClr val="000000"/>
                </a:solidFill>
              </a:rPr>
              <a:t>, </a:t>
            </a:r>
            <a:r>
              <a:rPr lang="es-MX" altLang="es-MX" dirty="0">
                <a:solidFill>
                  <a:srgbClr val="000000"/>
                </a:solidFill>
              </a:rPr>
              <a:t>disponible en la Pagina de gobierno </a:t>
            </a:r>
            <a:r>
              <a:rPr lang="es-MX" altLang="es-MX" dirty="0" smtClean="0">
                <a:solidFill>
                  <a:srgbClr val="000000"/>
                </a:solidFill>
              </a:rPr>
              <a:t>Municipal</a:t>
            </a:r>
          </a:p>
          <a:p>
            <a:pPr algn="ctr" eaLnBrk="1">
              <a:buClrTx/>
              <a:buSzTx/>
              <a:buFontTx/>
              <a:buNone/>
            </a:pPr>
            <a:r>
              <a:rPr lang="es-MX" altLang="es-MX" dirty="0">
                <a:solidFill>
                  <a:srgbClr val="000000"/>
                </a:solidFill>
                <a:hlinkClick r:id="rId5"/>
              </a:rPr>
              <a:t>http://</a:t>
            </a:r>
            <a:r>
              <a:rPr lang="es-MX" altLang="es-MX" dirty="0" smtClean="0">
                <a:solidFill>
                  <a:srgbClr val="000000"/>
                </a:solidFill>
                <a:hlinkClick r:id="rId5"/>
              </a:rPr>
              <a:t>www.torreon.gob.mx/transparencia/infoficio.cfm</a:t>
            </a:r>
            <a:r>
              <a:rPr lang="es-MX" altLang="es-MX" dirty="0" smtClean="0">
                <a:solidFill>
                  <a:srgbClr val="000000"/>
                </a:solidFill>
              </a:rPr>
              <a:t> </a:t>
            </a:r>
            <a:endParaRPr lang="es-MX" altLang="es-MX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95" y="2420888"/>
            <a:ext cx="7390297" cy="4155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45382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40</Words>
  <Application>Microsoft Office PowerPoint</Application>
  <PresentationFormat>Presentación en pantalla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pmt</dc:creator>
  <cp:lastModifiedBy>pmt</cp:lastModifiedBy>
  <cp:revision>22</cp:revision>
  <dcterms:created xsi:type="dcterms:W3CDTF">2016-05-27T14:26:58Z</dcterms:created>
  <dcterms:modified xsi:type="dcterms:W3CDTF">2017-04-26T16:21:19Z</dcterms:modified>
</cp:coreProperties>
</file>